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</p:sldMasterIdLst>
  <p:notesMasterIdLst>
    <p:notesMasterId r:id="rId11"/>
  </p:notesMasterIdLst>
  <p:handoutMasterIdLst>
    <p:handoutMasterId r:id="rId12"/>
  </p:handoutMasterIdLst>
  <p:sldIdLst>
    <p:sldId id="623" r:id="rId6"/>
    <p:sldId id="628" r:id="rId7"/>
    <p:sldId id="631" r:id="rId8"/>
    <p:sldId id="633" r:id="rId9"/>
    <p:sldId id="635" r:id="rId1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4B02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35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4E66BEA-DBD9-4CEE-8C31-8A9D607E0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4C8849-3F3A-46BB-83FA-4FD87C0A1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335184-6DC2-4B1B-8BF4-3E4923AA7D4A}" type="datetimeFigureOut">
              <a:rPr lang="nl-NL"/>
              <a:pPr>
                <a:defRPr/>
              </a:pPr>
              <a:t>1-6-2023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603368-804C-4C1E-BED7-B9345620FF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30183E-8D63-4059-A106-2B3A96C50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5292EF-C22A-492E-881A-84CB7D3370E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079A8F-1136-4674-88AB-DBCDEC1527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43098B-79DF-4E82-83AC-781167992D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E96D5AB-B8A2-46C4-B02E-470F196321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B072661-B1A1-4A28-87E2-2520FB3957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0A38282-8C66-4B18-8CA0-DE0A864D63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B61CAEA-873F-4633-AB67-3B047A588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0268BA-8566-4B80-BD4D-528850DB49D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28640-C8EE-46B1-8EFD-1437CA016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BAF65-571B-4F45-B357-641B8474C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590EB5-F91F-4B84-98E7-150F49A0A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D3F4-097A-4AC7-AF9A-A0B018E8C42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85116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49CC40-898E-4828-9584-CD48D9C64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D1CE6A-FD35-4561-B75F-63D772970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8370-5D57-4D6F-AD8E-7CF62131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830B-7CAF-4BD6-976F-7FE9CA122F4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85757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14795-EDA2-400E-AA3F-689D62573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31E29-C81A-42CF-8810-C7E134953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D8E4C-2DD5-4824-8ED4-83817A1EC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4E77-239A-4CCE-9EBA-B28BB9FAE67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710241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FC56C-2239-499D-BC81-80CA02F78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AF06D-7814-4BF4-A70A-1984123DB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35B7F-350F-4CD7-8BCE-1416DAD0B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33CF-7C85-4479-96C5-60F28F01582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728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D586C0-B8DF-416B-A8DA-0B3F4EA63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19948-0EA9-455F-A627-36930A621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F0A7E1-157F-41B6-876D-2F72C5E90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9FBA-E6CB-4EDB-8C3B-4560E102D99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539332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8F055-8CA0-4F05-86B9-0C8A0B380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A36D7C-15CB-41BA-84FB-47494B895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C7C663-30FB-4B00-9C11-6863595FC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9553-C5AF-42F8-A3BB-EA72F2FD14D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67583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643CD-D09E-D17C-EAB5-A694BBBC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04567C-2A33-B091-0F76-3B5719744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F31097-9541-137E-2439-271C93C1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1B0AC-274C-4F0C-5401-274C13C9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3A90F2-8146-B04B-A5D0-B3C05162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7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A5F72-B9CD-3E86-9514-8F425F5D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ED083-50AE-D427-A87E-C8486B62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9C7A1-9672-2AE7-E340-E76A62FB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8DC0B9-55D4-656A-FE8B-667FCE11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7AAF3F-08BA-A86F-EA58-BE0B25D9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78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3BDA7-762F-F52F-5254-8F435409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BF337-527D-047E-E02D-CD24B5522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4FB26-9663-0DAC-6D52-96EF2164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422AE0-C41E-1591-CED0-1B336BE0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503231-D737-5B21-0793-E071EECD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24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CD0FC-C5A6-225D-805A-944116B1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DCF40-71E1-1E4A-ECC6-4A15BD33B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ECA64B-AA0D-98FD-C719-071F09A8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67CFF1-9EA8-84FC-E749-9810D8DD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C7A64F-8E82-FFC8-B488-EAE9D742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21389B-E499-3BCE-D8DD-19F26363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00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31A62-6968-332F-6131-D12C3536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6DEAE-6980-4A6C-C8AD-456E6F5EA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FC1800-D2D4-AF37-F4ED-CAAC20556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571BF2-7BA8-6467-1B31-B1CD8ECC0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CAC93F-F1AD-B544-A408-DC7F8E5EF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07A4F86-971D-D674-2CE5-B083AC2F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4C1728-EAFF-16A6-44AB-629BC28D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2663E8-153C-B266-7E85-B9E5C0C6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9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A87B9-85EB-427B-8651-ABCD34A6A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E32493-EBB6-42E9-8A7E-F36520A12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F62C4C-E80C-49BF-AC7C-8D762290F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8F9E-F275-49BF-989B-BEB2DE77205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617289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FB71B-0FBB-E0D8-BDC1-EDA4DEA1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pr datum 2">
            <a:extLst>
              <a:ext uri="{FF2B5EF4-FFF2-40B4-BE49-F238E27FC236}">
                <a16:creationId xmlns:a16="http://schemas.microsoft.com/office/drawing/2014/main" id="{14BB1D49-548F-D3B1-4960-FE4026E7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Tijdelijke aanduiding vopr voettekst 3">
            <a:extLst>
              <a:ext uri="{FF2B5EF4-FFF2-40B4-BE49-F238E27FC236}">
                <a16:creationId xmlns:a16="http://schemas.microsoft.com/office/drawing/2014/main" id="{180F6189-1541-B7A9-6CC2-0E8D99A9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pr dianummer 4">
            <a:extLst>
              <a:ext uri="{FF2B5EF4-FFF2-40B4-BE49-F238E27FC236}">
                <a16:creationId xmlns:a16="http://schemas.microsoft.com/office/drawing/2014/main" id="{EBAEDFF2-8E27-CD92-3BF8-22B0D17F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63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570337-184D-EDBB-7A55-159FFDFF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B89507-A1C5-AE99-700A-79C25B1B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45D72D-60B9-FA88-90D2-743D7DA6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63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134AE-8E6F-5288-8CA1-EB76C762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1EA26-EDA9-76E6-4DCB-EA937A4D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4AA878-E9A9-7484-06FD-7FADFB061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474366-E427-1F4D-055D-7C5BD7BC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FF0464-ADFE-7EF7-A6EC-D284327B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AB6AA8-8D93-228F-C89C-C6C54466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8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DAC19-5F6F-B5BE-1861-3A7AF0EA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C76F0F-CE00-24E1-A641-8F0AA8BE4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C57234-52F3-BE07-FD13-45958CB53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8097F1-E1A8-FFD1-F1DA-6421E77D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935671-DDB4-59BA-20AB-EF50CBDA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5DD7EB-BFFA-1392-3552-8A1E85E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46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B028-CC4A-4CEF-B42A-06BD0644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03801E-90A9-E02A-DED5-F82094A88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80CD7-AAE6-3B71-AECD-08CA6EE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950DCC-489D-254E-C70A-07EB6ABB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2324CE-C91A-E46B-FE65-6F545CCB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99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492649-C836-E4E7-9918-D7C3C0301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6C281D-B592-A7C1-8FF0-FF64E3BF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07B02A-5782-A7B6-2D9E-692FD0CA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02A87-AC65-FD7E-4749-5220D525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CE2A5B-90DB-EB9A-5630-2ADA2131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1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4F6E7-F451-497C-A9D9-D46349F9B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CACA1-C5A1-4961-82E6-1D25D29C5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DF661-381B-4F4E-B516-EF816AF82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598D-7403-4255-8E94-5F7DCB2E34A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46036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21CD0-BFC3-4857-B970-39C25CEA9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EA771-5FBD-4970-80CD-B45CEE062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43F84-0114-4FBA-B8C6-87390AB9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FF1C-575D-433B-A716-B87871F238B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1578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8301D4-B630-467C-99FB-E9772F5EB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25B83C-0955-4CED-A6BD-064B3471E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B1015F-040D-4490-A3E0-7A598273B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5CC4-FE32-43BE-ABB6-36082BEBC78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51586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6BC9C6-8564-45B8-B381-50C7B1F13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F63371-0757-4721-8DDC-254AF416E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44A5B2-C759-4628-8604-A11A5CF5D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8EF9-AD0E-4FEE-A41D-ED9AC62E8BF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02942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C43EDA-9D6D-45E4-90DB-D0C8D92B5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AD0D59-8D52-4250-9D36-3EE084C7C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035B42-F89B-4A29-884D-35B369954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E6E2-A368-4D73-BFD0-ED1648731BE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93580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E664C-0F04-4E5E-B1C2-44EDF83E0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B4D83-0681-4610-8BDC-30C1A0BF8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7EF37-3ABF-41F2-A8A7-8DC24AC69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1BAA-0D3D-4DB9-9535-22ECBAC3535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15426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0AEEC-A0A0-494A-9033-40A6A6FF4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E3186F-EB1E-415B-AC57-79DD35D5A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EA0AA-6642-4197-B24B-9DC7442EF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388A-B5D0-4A77-8B38-02D90729EBF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01110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C5DEA92-1827-4620-8FE1-E08140299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894313-B49D-4D84-BD8B-923BA3EC36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BAFBEE-CE7F-452B-A445-F50AC669F5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103FB2-6725-4FA7-A1EB-5F066CB90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86FF83-9C0C-4CC0-92DD-EE11E847CB3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8AE8D8-C4F2-21C0-76CB-A8B2032E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E446D7-4D2A-6B0A-BEFA-8F4C168A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7884D3-F210-66DC-7B1F-925C8BEF5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3E21-871B-4052-8A55-E18557E9073D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69564-E0FA-DC5C-E0EA-58EEAE58D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3F4F1-C117-2C71-66B1-CF360E5DA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F3E0-7B16-4834-9E5E-F15093C0EF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8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16101-0913-D5C6-2D36-329CEDDC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6F4A6A1-E8B9-B116-E4C6-4219DE09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91440" tIns="45720" rIns="91440" bIns="45720" anchor="ctr"/>
          <a:lstStyle/>
          <a:p>
            <a:pPr>
              <a:defRPr/>
            </a:pPr>
            <a:r>
              <a:rPr lang="nl-NL" sz="4000" dirty="0"/>
              <a:t>Werkgroep vrijwilligers</a:t>
            </a:r>
          </a:p>
        </p:txBody>
      </p:sp>
      <p:pic>
        <p:nvPicPr>
          <p:cNvPr id="2" name="Afbeelding 5" descr="Afbeelding met tennis, racket, persoon, weg&#10;&#10;Automatisch gegenereerde beschrijving">
            <a:extLst>
              <a:ext uri="{FF2B5EF4-FFF2-40B4-BE49-F238E27FC236}">
                <a16:creationId xmlns:a16="http://schemas.microsoft.com/office/drawing/2014/main" id="{8EBEF7EA-C915-7D94-AEFE-A2E0FE12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1" y="2032397"/>
            <a:ext cx="6743699" cy="37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12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16101-0913-D5C6-2D36-329CEDDC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033976-FCE6-BFA2-D862-EE0DCE163160}"/>
              </a:ext>
            </a:extLst>
          </p:cNvPr>
          <p:cNvSpPr txBox="1"/>
          <p:nvPr/>
        </p:nvSpPr>
        <p:spPr>
          <a:xfrm>
            <a:off x="1039418" y="1718072"/>
            <a:ext cx="744914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Uitganspunt</a:t>
            </a:r>
          </a:p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‘Vrijwilligers’-werkzaamheden dienen vrijwillig te blijven</a:t>
            </a:r>
          </a:p>
          <a:p>
            <a:endParaRPr lang="nl-NL" sz="2400" b="0" dirty="0">
              <a:cs typeface="Arial"/>
            </a:endParaRPr>
          </a:p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Huidig Vraagstuk</a:t>
            </a:r>
          </a:p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Hoe zorgen we dat de benodigde werkzaamheden gedaan worden?</a:t>
            </a:r>
          </a:p>
          <a:p>
            <a:endParaRPr lang="nl-NL" sz="2400" b="0" dirty="0">
              <a:cs typeface="Arial"/>
            </a:endParaRPr>
          </a:p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Vervolgvraag</a:t>
            </a:r>
          </a:p>
          <a:p>
            <a:r>
              <a:rPr lang="nl-NL" sz="24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Hoe enthousiasmeren we én betrekken we leden hierbij?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CB6784-FE95-A35A-EEF8-FD0B8E58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18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91440" tIns="45720" rIns="91440" bIns="45720" anchor="t"/>
          <a:lstStyle/>
          <a:p>
            <a:r>
              <a:rPr lang="nl-NL" dirty="0">
                <a:cs typeface="Arial"/>
              </a:rPr>
              <a:t>Opdracht werkgroep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3961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7B724-3FC9-34E4-CF13-3CF3EAA8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1064413"/>
            <a:ext cx="6910864" cy="792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latin typeface="Arial"/>
                <a:ea typeface="Open Sans"/>
                <a:cs typeface="Open Sans"/>
              </a:rPr>
              <a:t>Samenstelling Werkgroep Vrijwilligers</a:t>
            </a:r>
            <a:endParaRPr lang="nl-NL" sz="2800" b="1"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FE4D29D-F965-2E14-149F-361DDD620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97" y="2169843"/>
            <a:ext cx="847813" cy="109085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AD0A39-84A4-C912-8A80-4DB610433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4" y="2165707"/>
            <a:ext cx="815693" cy="109085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4F8EDCE-98D6-FE51-70D2-DCA2ADE5E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37" y="2165708"/>
            <a:ext cx="814068" cy="1090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C6C238-2159-8F88-3F2E-AF10CEAD0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63" y="2165708"/>
            <a:ext cx="816506" cy="109085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F72E0C4-1214-DF20-7B42-E0EE9DE05EBD}"/>
              </a:ext>
            </a:extLst>
          </p:cNvPr>
          <p:cNvSpPr txBox="1"/>
          <p:nvPr/>
        </p:nvSpPr>
        <p:spPr>
          <a:xfrm>
            <a:off x="1327804" y="3429000"/>
            <a:ext cx="9241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Ton Paulusse</a:t>
            </a:r>
            <a:r>
              <a:rPr lang="nl-NL" sz="12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 </a:t>
            </a:r>
            <a:endParaRPr lang="nl-NL" sz="1200">
              <a:solidFill>
                <a:srgbClr val="000000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B0B540D-38EF-2B35-9D18-AFEC181719BF}"/>
              </a:ext>
            </a:extLst>
          </p:cNvPr>
          <p:cNvSpPr txBox="1"/>
          <p:nvPr/>
        </p:nvSpPr>
        <p:spPr>
          <a:xfrm>
            <a:off x="2466489" y="3429000"/>
            <a:ext cx="92419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Ingeborg </a:t>
            </a:r>
            <a:endParaRPr lang="nl-NL" sz="1200" b="0" dirty="0">
              <a:solidFill>
                <a:srgbClr val="000000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2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Möller</a:t>
            </a:r>
          </a:p>
          <a:p>
            <a:endParaRPr lang="nl-NL" sz="1200" b="0" dirty="0">
              <a:solidFill>
                <a:srgbClr val="000000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200" b="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Terug-getreden</a:t>
            </a:r>
            <a:endParaRPr lang="nl-NL" sz="1200" b="0" err="1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916BF01-03A6-A805-09A1-DF314C342680}"/>
              </a:ext>
            </a:extLst>
          </p:cNvPr>
          <p:cNvSpPr txBox="1"/>
          <p:nvPr/>
        </p:nvSpPr>
        <p:spPr>
          <a:xfrm>
            <a:off x="3621230" y="3429001"/>
            <a:ext cx="9241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Kirsten Stolk - </a:t>
            </a:r>
            <a:r>
              <a:rPr lang="nl-NL" sz="1200" b="0" dirty="0" err="1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Briedé</a:t>
            </a:r>
            <a:endParaRPr lang="nl-NL" sz="1200" b="0" dirty="0">
              <a:solidFill>
                <a:schemeClr val="tx1"/>
              </a:solidFill>
              <a:latin typeface="Arial"/>
              <a:ea typeface="Open Sans"/>
              <a:cs typeface="Open San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50FAB73-0855-EB03-F263-78A8E91ABFE0}"/>
              </a:ext>
            </a:extLst>
          </p:cNvPr>
          <p:cNvSpPr txBox="1"/>
          <p:nvPr/>
        </p:nvSpPr>
        <p:spPr>
          <a:xfrm>
            <a:off x="4775972" y="3429001"/>
            <a:ext cx="9683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Hero Huijbregts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D99F2EC-1F8E-33A7-9D0F-FFA8A0D918B7}"/>
              </a:ext>
            </a:extLst>
          </p:cNvPr>
          <p:cNvSpPr txBox="1"/>
          <p:nvPr/>
        </p:nvSpPr>
        <p:spPr>
          <a:xfrm>
            <a:off x="6126392" y="3429000"/>
            <a:ext cx="9241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Toine Koolen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2656638-FD17-C063-14A8-24427D0F0C20}"/>
              </a:ext>
            </a:extLst>
          </p:cNvPr>
          <p:cNvSpPr/>
          <p:nvPr/>
        </p:nvSpPr>
        <p:spPr>
          <a:xfrm>
            <a:off x="7155873" y="2165707"/>
            <a:ext cx="814068" cy="109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77AA513-2B57-4731-2325-FAF5581A999D}"/>
              </a:ext>
            </a:extLst>
          </p:cNvPr>
          <p:cNvSpPr txBox="1"/>
          <p:nvPr/>
        </p:nvSpPr>
        <p:spPr>
          <a:xfrm>
            <a:off x="7100808" y="3441123"/>
            <a:ext cx="92419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Teuntje Kuijpers</a:t>
            </a:r>
          </a:p>
          <a:p>
            <a:endParaRPr lang="nl-NL" sz="1200" b="0" dirty="0">
              <a:solidFill>
                <a:schemeClr val="tx1"/>
              </a:solidFill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2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Toe-</a:t>
            </a:r>
          </a:p>
          <a:p>
            <a:r>
              <a:rPr lang="nl-NL" sz="12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gevoegd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84C130-7EBD-80C1-B76B-601558C87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54" y="2165707"/>
            <a:ext cx="814068" cy="10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7B724-3FC9-34E4-CF13-3CF3EAA8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1064413"/>
            <a:ext cx="7446645" cy="792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b="1" dirty="0">
                <a:latin typeface="Arial"/>
                <a:ea typeface="Open Sans"/>
                <a:cs typeface="Open Sans"/>
              </a:rPr>
              <a:t>Brainstorm / Informatie verzamelen</a:t>
            </a:r>
            <a:endParaRPr lang="en-US" sz="3600" b="1">
              <a:latin typeface="Arial"/>
              <a:cs typeface="Arial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104E57-8DFA-C6E0-FCF4-16C96D61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483" y="2226469"/>
            <a:ext cx="7057565" cy="38260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1E645B-8605-57B0-027D-66E34F25A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92" y="1980832"/>
            <a:ext cx="2839458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7B724-3FC9-34E4-CF13-3CF3EAA8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1064413"/>
            <a:ext cx="7446645" cy="792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nl-NL" sz="3200" b="1" dirty="0">
                <a:latin typeface="Arial"/>
                <a:ea typeface="Open Sans"/>
                <a:cs typeface="Open Sans"/>
              </a:rPr>
              <a:t>Vervolgacties Werkgroep Vrijwilligers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9643ED-9F9B-6E1F-510E-4DA97BC1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2226469"/>
            <a:ext cx="7446645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400" dirty="0">
              <a:latin typeface="Arial"/>
              <a:ea typeface="Open Sans"/>
              <a:cs typeface="Open Sans"/>
            </a:endParaRPr>
          </a:p>
          <a:p>
            <a:r>
              <a:rPr lang="nl-NL" sz="2400" dirty="0">
                <a:latin typeface="Arial"/>
                <a:ea typeface="Open Sans"/>
                <a:cs typeface="Open Sans"/>
              </a:rPr>
              <a:t>Opgedane inzichten delen met commissies</a:t>
            </a:r>
            <a:br>
              <a:rPr lang="nl-NL" sz="2400" dirty="0">
                <a:latin typeface="Arial"/>
                <a:ea typeface="Open Sans"/>
                <a:cs typeface="Open Sans"/>
              </a:rPr>
            </a:br>
            <a:endParaRPr lang="nl-NL"/>
          </a:p>
          <a:p>
            <a:r>
              <a:rPr lang="nl-NL" sz="2400" dirty="0" err="1">
                <a:latin typeface="Arial"/>
                <a:ea typeface="Open Sans"/>
                <a:cs typeface="Open Sans"/>
              </a:rPr>
              <a:t>Proof</a:t>
            </a:r>
            <a:r>
              <a:rPr lang="nl-NL" sz="2400" dirty="0">
                <a:latin typeface="Arial"/>
                <a:ea typeface="Open Sans"/>
                <a:cs typeface="Open Sans"/>
              </a:rPr>
              <a:t> of Concept – testen of het werkt</a:t>
            </a:r>
            <a:br>
              <a:rPr lang="nl-NL" sz="2400" dirty="0">
                <a:latin typeface="Arial"/>
                <a:ea typeface="Open Sans"/>
                <a:cs typeface="Open Sans"/>
              </a:rPr>
            </a:br>
            <a:endParaRPr lang="nl-NL" sz="2400" dirty="0">
              <a:latin typeface="Arial"/>
              <a:ea typeface="Open Sans"/>
              <a:cs typeface="Open Sans"/>
            </a:endParaRPr>
          </a:p>
          <a:p>
            <a:r>
              <a:rPr lang="nl-NL" sz="2400" dirty="0">
                <a:latin typeface="Arial"/>
                <a:ea typeface="Open Sans"/>
                <a:cs typeface="Open Sans"/>
              </a:rPr>
              <a:t>Delen van strategie binnen de vereniging</a:t>
            </a:r>
          </a:p>
        </p:txBody>
      </p:sp>
    </p:spTree>
    <p:extLst>
      <p:ext uri="{BB962C8B-B14F-4D97-AF65-F5344CB8AC3E}">
        <p14:creationId xmlns:p14="http://schemas.microsoft.com/office/powerpoint/2010/main" val="317172409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36786d-f252-487a-8f61-484dbe5bfceb">
      <UserInfo>
        <DisplayName>Henk Schalkwijk</DisplayName>
        <AccountId>9</AccountId>
        <AccountType/>
      </UserInfo>
      <UserInfo>
        <DisplayName>Antwan te Boekhorst</DisplayName>
        <AccountId>45</AccountId>
        <AccountType/>
      </UserInfo>
    </SharedWithUsers>
    <TaxCatchAll xmlns="a236786d-f252-487a-8f61-484dbe5bfceb" xsi:nil="true"/>
    <lcf76f155ced4ddcb4097134ff3c332f xmlns="0ca6e5ea-8937-47c3-9e86-ea2afa7c3f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673121512D804482C7714B0BF7DB4A" ma:contentTypeVersion="14" ma:contentTypeDescription="Een nieuw document maken." ma:contentTypeScope="" ma:versionID="c2701bd52428969a921dbad784efa89a">
  <xsd:schema xmlns:xsd="http://www.w3.org/2001/XMLSchema" xmlns:xs="http://www.w3.org/2001/XMLSchema" xmlns:p="http://schemas.microsoft.com/office/2006/metadata/properties" xmlns:ns2="0ca6e5ea-8937-47c3-9e86-ea2afa7c3f84" xmlns:ns3="a236786d-f252-487a-8f61-484dbe5bfceb" targetNamespace="http://schemas.microsoft.com/office/2006/metadata/properties" ma:root="true" ma:fieldsID="27ea11d8f61c0fc5474f99d2e9344dc6" ns2:_="" ns3:_="">
    <xsd:import namespace="0ca6e5ea-8937-47c3-9e86-ea2afa7c3f84"/>
    <xsd:import namespace="a236786d-f252-487a-8f61-484dbe5bf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e5ea-8937-47c3-9e86-ea2afa7c3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1ad9ea0e-015d-455f-a518-9906ac209e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6786d-f252-487a-8f61-484dbe5bf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9632e65-2a31-4523-bfa4-28b35df5b27d}" ma:internalName="TaxCatchAll" ma:showField="CatchAllData" ma:web="a236786d-f252-487a-8f61-484dbe5bf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E09C8-6AB3-434B-8FE9-68A0DADA3151}">
  <ds:schemaRefs>
    <ds:schemaRef ds:uri="http://schemas.microsoft.com/office/2006/documentManagement/types"/>
    <ds:schemaRef ds:uri="0ca6e5ea-8937-47c3-9e86-ea2afa7c3f84"/>
    <ds:schemaRef ds:uri="http://purl.org/dc/elements/1.1/"/>
    <ds:schemaRef ds:uri="http://schemas.microsoft.com/office/infopath/2007/PartnerControls"/>
    <ds:schemaRef ds:uri="a236786d-f252-487a-8f61-484dbe5bfceb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665D7F-4E74-4036-AAFF-1D85DD5E7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6516F5-239A-4B1A-B146-3910821B7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a6e5ea-8937-47c3-9e86-ea2afa7c3f84"/>
    <ds:schemaRef ds:uri="a236786d-f252-487a-8f61-484dbe5bf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{17921236-4C43-9F45-823B-3E600FF9416B}tf16401378</Template>
  <TotalTime>103</TotalTime>
  <Words>83</Words>
  <Application>Microsoft Office PowerPoint</Application>
  <PresentationFormat>On-screen Show (4:3)</PresentationFormat>
  <Paragraphs>39</Paragraphs>
  <Slides>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Standaardontwerp</vt:lpstr>
      <vt:lpstr>Kantoorthema</vt:lpstr>
      <vt:lpstr>Werkgroep vrijwilligers</vt:lpstr>
      <vt:lpstr>Opdracht werkgroep</vt:lpstr>
      <vt:lpstr>Samenstelling Werkgroep Vrijwilligers</vt:lpstr>
      <vt:lpstr>Brainstorm / Informatie verzamelen</vt:lpstr>
      <vt:lpstr>Vervolgacties Werkgroep Vrijwilligers</vt:lpstr>
    </vt:vector>
  </TitlesOfParts>
  <Company>Syntens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ICT Afdeling</dc:creator>
  <cp:lastModifiedBy>Zwannet Dijkstra</cp:lastModifiedBy>
  <cp:revision>415</cp:revision>
  <cp:lastPrinted>2023-03-20T08:01:09Z</cp:lastPrinted>
  <dcterms:created xsi:type="dcterms:W3CDTF">2008-10-18T19:47:30Z</dcterms:created>
  <dcterms:modified xsi:type="dcterms:W3CDTF">2023-06-01T19:03:05Z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0x010100B9673121512D804482C7714B0BF7DB4A</vt:lpwstr>
  </property>
  <property fmtid="{D5CDD505-2E9C-101B-9397-08002B2CF9AE}" pid="3" name="MediaServiceImageTags">
    <vt:lpwstr/>
  </property>
</Properties>
</file>